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62" r:id="rId3"/>
    <p:sldId id="257" r:id="rId4"/>
    <p:sldId id="258" r:id="rId5"/>
    <p:sldId id="260" r:id="rId6"/>
    <p:sldId id="261" r:id="rId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Nunito" panose="020B0604020202020204" charset="-52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682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jpeg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569486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47323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895f020bbd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895f020bbd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499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95f020bbd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895f020bbd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5246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895f020bbd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895f020bbd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76587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895f020bbd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895f020bbd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88863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252650" y="792350"/>
            <a:ext cx="64245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200" b="1" dirty="0">
                <a:solidFill>
                  <a:srgbClr val="000000"/>
                </a:solidFill>
              </a:rPr>
              <a:t>Приходи на выпускной!</a:t>
            </a:r>
            <a:endParaRPr sz="4200" b="1" dirty="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b="1" dirty="0">
                <a:solidFill>
                  <a:srgbClr val="000000"/>
                </a:solidFill>
              </a:rPr>
              <a:t>(telegram group)</a:t>
            </a:r>
            <a:endParaRPr sz="40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1700894" y="2025735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i="1" dirty="0">
                <a:solidFill>
                  <a:srgbClr val="000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Nsuem-ai</a:t>
            </a:r>
            <a:endParaRPr sz="2000" i="1" dirty="0">
              <a:solidFill>
                <a:srgbClr val="0000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0" name="Google Shape;13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8600" y="2199025"/>
            <a:ext cx="3871350" cy="239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28350" y="2333620"/>
            <a:ext cx="1445251" cy="201428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Прямоугольник 1"/>
          <p:cNvSpPr/>
          <p:nvPr/>
        </p:nvSpPr>
        <p:spPr>
          <a:xfrm>
            <a:off x="3023640" y="273015"/>
            <a:ext cx="27158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 dirty="0">
                <a:solidFill>
                  <a:schemeClr val="accent6">
                    <a:lumMod val="75000"/>
                  </a:schemeClr>
                </a:solidFill>
                <a:latin typeface="-apple-system"/>
              </a:rPr>
              <a:t>t.me/</a:t>
            </a:r>
            <a:r>
              <a:rPr lang="en-US" sz="2400" u="sng" dirty="0" err="1">
                <a:solidFill>
                  <a:schemeClr val="accent6">
                    <a:lumMod val="75000"/>
                  </a:schemeClr>
                </a:solidFill>
                <a:latin typeface="-apple-system"/>
              </a:rPr>
              <a:t>GoOutSchool</a:t>
            </a:r>
            <a:endParaRPr lang="ru-RU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8060" y="291928"/>
            <a:ext cx="5678384" cy="1186828"/>
          </a:xfrm>
        </p:spPr>
        <p:txBody>
          <a:bodyPr/>
          <a:lstStyle/>
          <a:p>
            <a:r>
              <a:rPr lang="ru-RU" dirty="0" smtClean="0">
                <a:solidFill>
                  <a:schemeClr val="bg2"/>
                </a:solidFill>
              </a:rPr>
              <a:t>Полноценная программа выпускного!</a:t>
            </a:r>
            <a:endParaRPr lang="ru-RU" dirty="0">
              <a:solidFill>
                <a:schemeClr val="bg2"/>
              </a:solidFill>
            </a:endParaRPr>
          </a:p>
        </p:txBody>
      </p:sp>
      <p:pic>
        <p:nvPicPr>
          <p:cNvPr id="1026" name="Picture 2" descr="https://sun9-51.userapi.com/c857132/v857132223/1af3c1/i9Cq5gIruW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769" y="1"/>
            <a:ext cx="3120231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s://sun9-51.userapi.com/c857132/v857132223/1af3c1/i9Cq5gIruWM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" t="38611" r="14042" b="8055"/>
          <a:stretch/>
        </p:blipFill>
        <p:spPr bwMode="auto">
          <a:xfrm>
            <a:off x="1297039" y="1478756"/>
            <a:ext cx="3400426" cy="3510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Прямая со стрелкой 6"/>
          <p:cNvCxnSpPr/>
          <p:nvPr/>
        </p:nvCxnSpPr>
        <p:spPr>
          <a:xfrm flipH="1" flipV="1">
            <a:off x="4772025" y="1635919"/>
            <a:ext cx="1721644" cy="154305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 стрелкой 8"/>
          <p:cNvCxnSpPr/>
          <p:nvPr/>
        </p:nvCxnSpPr>
        <p:spPr>
          <a:xfrm flipH="1">
            <a:off x="4772025" y="3178969"/>
            <a:ext cx="1721644" cy="157876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/>
          <p:cNvCxnSpPr/>
          <p:nvPr/>
        </p:nvCxnSpPr>
        <p:spPr>
          <a:xfrm flipV="1">
            <a:off x="2007394" y="2121694"/>
            <a:ext cx="2471737" cy="7144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/>
          <p:cNvCxnSpPr/>
          <p:nvPr/>
        </p:nvCxnSpPr>
        <p:spPr>
          <a:xfrm flipV="1">
            <a:off x="2007394" y="3308522"/>
            <a:ext cx="2471737" cy="7144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/>
          <p:cNvCxnSpPr/>
          <p:nvPr/>
        </p:nvCxnSpPr>
        <p:spPr>
          <a:xfrm flipV="1">
            <a:off x="1997127" y="4688682"/>
            <a:ext cx="2471737" cy="7144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4551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4"/>
          <p:cNvSpPr txBox="1">
            <a:spLocks noGrp="1"/>
          </p:cNvSpPr>
          <p:nvPr>
            <p:ph type="title"/>
          </p:nvPr>
        </p:nvSpPr>
        <p:spPr>
          <a:xfrm>
            <a:off x="376238" y="286349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cs typeface="Times New Roman" panose="02020603050405020304" pitchFamily="18" charset="0"/>
              </a:rPr>
              <a:t>Возможности онлайн выпускного</a:t>
            </a:r>
            <a:endParaRPr dirty="0">
              <a:solidFill>
                <a:schemeClr val="bg2">
                  <a:lumMod val="50000"/>
                </a:schemeClr>
              </a:solidFill>
              <a:latin typeface="Nunito" panose="020B0604020202020204" charset="-52"/>
              <a:cs typeface="Times New Roman" panose="02020603050405020304" pitchFamily="18" charset="0"/>
            </a:endParaRPr>
          </a:p>
        </p:txBody>
      </p:sp>
      <p:sp>
        <p:nvSpPr>
          <p:cNvPr id="137" name="Google Shape;137;p14"/>
          <p:cNvSpPr txBox="1">
            <a:spLocks noGrp="1"/>
          </p:cNvSpPr>
          <p:nvPr>
            <p:ph type="body" idx="1"/>
          </p:nvPr>
        </p:nvSpPr>
        <p:spPr>
          <a:xfrm>
            <a:off x="166687" y="979293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Полноценная программа </a:t>
            </a:r>
            <a:r>
              <a:rPr lang="ru" sz="1500" dirty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выпускного (контролирует чат-бот)</a:t>
            </a:r>
            <a:endParaRPr sz="1500" dirty="0">
              <a:solidFill>
                <a:schemeClr val="bg2">
                  <a:lumMod val="50000"/>
                </a:schemeClr>
              </a:solidFill>
              <a:latin typeface="Nunito" panose="020B0604020202020204" charset="-52"/>
              <a:ea typeface="Arial"/>
              <a:cs typeface="Times New Roman" panose="02020603050405020304" pitchFamily="18" charset="0"/>
              <a:sym typeface="Arial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Возможность приглашения друзей!</a:t>
            </a:r>
            <a:endParaRPr sz="1500" dirty="0">
              <a:solidFill>
                <a:schemeClr val="bg2">
                  <a:lumMod val="50000"/>
                </a:schemeClr>
              </a:solidFill>
              <a:latin typeface="Nunito" panose="020B0604020202020204" charset="-52"/>
              <a:ea typeface="Arial"/>
              <a:cs typeface="Times New Roman" panose="02020603050405020304" pitchFamily="18" charset="0"/>
              <a:sym typeface="Arial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В программе: выступление </a:t>
            </a:r>
            <a:r>
              <a:rPr lang="ru" sz="1500" dirty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учителей и </a:t>
            </a: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директоров, </a:t>
            </a:r>
            <a:b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</a:b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викторины и </a:t>
            </a:r>
            <a:r>
              <a:rPr lang="ru" sz="1500" dirty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конкурсы среди </a:t>
            </a: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выпускников, </a:t>
            </a:r>
            <a:b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</a:b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много веселых шуток от чат-бота, </a:t>
            </a:r>
            <a:r>
              <a:rPr lang="ru" sz="1500" dirty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танцы;</a:t>
            </a:r>
            <a:endParaRPr sz="1500" dirty="0">
              <a:solidFill>
                <a:schemeClr val="bg2">
                  <a:lumMod val="50000"/>
                </a:schemeClr>
              </a:solidFill>
              <a:latin typeface="Nunito" panose="020B0604020202020204" charset="-52"/>
              <a:ea typeface="Arial"/>
              <a:cs typeface="Times New Roman" panose="02020603050405020304" pitchFamily="18" charset="0"/>
              <a:sym typeface="Arial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Будут </a:t>
            </a:r>
            <a:r>
              <a:rPr lang="ru" sz="1500" dirty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мальчишки, которые обязательно повздорят, </a:t>
            </a: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/>
            </a:r>
            <a:b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</a:b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будут </a:t>
            </a:r>
            <a:r>
              <a:rPr lang="ru" sz="1500" dirty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девушки, которые перебрали с напитками, </a:t>
            </a: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/>
            </a:r>
            <a:b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</a:b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и </a:t>
            </a:r>
            <a:r>
              <a:rPr lang="ru" sz="1500" dirty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обязательная встреча рассвета – все атрибуты стандартного выпускного;</a:t>
            </a:r>
            <a:endParaRPr sz="1500" dirty="0">
              <a:solidFill>
                <a:schemeClr val="bg2">
                  <a:lumMod val="50000"/>
                </a:schemeClr>
              </a:solidFill>
              <a:latin typeface="Nunito" panose="020B0604020202020204" charset="-52"/>
              <a:ea typeface="Arial"/>
              <a:cs typeface="Times New Roman" panose="02020603050405020304" pitchFamily="18" charset="0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" sz="1500" dirty="0" smtClean="0">
              <a:solidFill>
                <a:schemeClr val="bg2">
                  <a:lumMod val="50000"/>
                </a:schemeClr>
              </a:solidFill>
              <a:latin typeface="Nunito" panose="020B0604020202020204" charset="-52"/>
              <a:ea typeface="Arial"/>
              <a:cs typeface="Times New Roman" panose="02020603050405020304" pitchFamily="18" charset="0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Не </a:t>
            </a:r>
            <a:r>
              <a:rPr lang="ru" sz="1800" b="1" dirty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пропускай! Приходи на самый веселый выпускной!</a:t>
            </a:r>
            <a:endParaRPr sz="1800" b="1" dirty="0">
              <a:solidFill>
                <a:schemeClr val="bg2">
                  <a:lumMod val="50000"/>
                </a:schemeClr>
              </a:solidFill>
              <a:latin typeface="Nunito" panose="020B0604020202020204" charset="-52"/>
              <a:ea typeface="Arial"/>
              <a:cs typeface="Times New Roman" panose="02020603050405020304" pitchFamily="18" charset="0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chemeClr val="bg2">
                  <a:lumMod val="50000"/>
                </a:schemeClr>
              </a:solidFill>
              <a:latin typeface="Nunito" panose="020B0604020202020204" charset="-52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362" y="136686"/>
            <a:ext cx="2686050" cy="26860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 txBox="1">
            <a:spLocks noGrp="1"/>
          </p:cNvSpPr>
          <p:nvPr>
            <p:ph type="title"/>
          </p:nvPr>
        </p:nvSpPr>
        <p:spPr>
          <a:xfrm>
            <a:off x="376238" y="338393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</a:rPr>
              <a:t>План монетизации</a:t>
            </a:r>
            <a:endParaRPr dirty="0">
              <a:solidFill>
                <a:schemeClr val="bg2">
                  <a:lumMod val="50000"/>
                </a:schemeClr>
              </a:solidFill>
              <a:latin typeface="Nunito" panose="020B0604020202020204" charset="-52"/>
            </a:endParaRPr>
          </a:p>
        </p:txBody>
      </p:sp>
      <p:sp>
        <p:nvSpPr>
          <p:cNvPr id="144" name="Google Shape;144;p15"/>
          <p:cNvSpPr txBox="1">
            <a:spLocks noGrp="1"/>
          </p:cNvSpPr>
          <p:nvPr>
            <p:ph type="body" idx="1"/>
          </p:nvPr>
        </p:nvSpPr>
        <p:spPr>
          <a:xfrm>
            <a:off x="126206" y="119080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  <a:t>Доход от показов </a:t>
            </a: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  <a:t>рекламы;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  <a:t>Встроенные покупки: право отключения рекламы,</a:t>
            </a:r>
            <a:b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</a:b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  <a:t> подарки, генерация особых </a:t>
            </a:r>
            <a:r>
              <a:rPr lang="ru-RU" sz="1500" dirty="0" err="1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  <a:t>мемов</a:t>
            </a: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  <a:t>;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  <a:t>Затраты: подготовка датасетов и обучение моделей для </a:t>
            </a:r>
            <a:b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</a:b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  <a:t>наполнения развлекательной части; </a:t>
            </a:r>
            <a:b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</a:b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  <a:t>Содержание сервера </a:t>
            </a:r>
            <a:r>
              <a:rPr lang="en-US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  <a:t>(</a:t>
            </a:r>
            <a:r>
              <a:rPr lang="en-US" sz="1500" dirty="0" err="1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  <a:t>Webhook</a:t>
            </a:r>
            <a:r>
              <a:rPr lang="en-US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  <a:t>)</a:t>
            </a: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  <a:t>; </a:t>
            </a:r>
            <a:b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</a:b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  <a:t>зарплата программистов.</a:t>
            </a:r>
            <a:endParaRPr sz="1500" dirty="0">
              <a:solidFill>
                <a:schemeClr val="bg2">
                  <a:lumMod val="50000"/>
                </a:schemeClr>
              </a:solidFill>
              <a:latin typeface="Nunito" panose="020B0604020202020204" charset="-52"/>
              <a:ea typeface="Arial"/>
              <a:cs typeface="Arial"/>
              <a:sym typeface="Arial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3213" y="-357150"/>
            <a:ext cx="3290787" cy="3429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7880" y="234176"/>
            <a:ext cx="2879369" cy="1558906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7"/>
          <p:cNvSpPr txBox="1">
            <a:spLocks noGrp="1"/>
          </p:cNvSpPr>
          <p:nvPr>
            <p:ph type="title"/>
          </p:nvPr>
        </p:nvSpPr>
        <p:spPr>
          <a:xfrm>
            <a:off x="322006" y="316962"/>
            <a:ext cx="48480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bg2">
                    <a:lumMod val="50000"/>
                  </a:schemeClr>
                </a:solidFill>
              </a:rPr>
              <a:t>Масштабируемость</a:t>
            </a:r>
            <a:endParaRPr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7" name="Google Shape;157;p17"/>
          <p:cNvSpPr txBox="1">
            <a:spLocks noGrp="1"/>
          </p:cNvSpPr>
          <p:nvPr>
            <p:ph type="body" idx="1"/>
          </p:nvPr>
        </p:nvSpPr>
        <p:spPr>
          <a:xfrm>
            <a:off x="119063" y="1065987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Использование </a:t>
            </a:r>
            <a:r>
              <a:rPr lang="en-US" sz="1500" b="1" dirty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lang="en-US" sz="1500" b="1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elegram</a:t>
            </a: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позволит </a:t>
            </a: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выдержать </a:t>
            </a:r>
            <a:b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большой поток пользователей. Можно </a:t>
            </a:r>
            <a:b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организовать вечеринку для выпускников всей России;</a:t>
            </a:r>
            <a:endParaRPr sz="1500" dirty="0" smtClean="0">
              <a:solidFill>
                <a:schemeClr val="bg2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Чат-бот </a:t>
            </a:r>
            <a:r>
              <a:rPr lang="ru" sz="1500" dirty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может выдержать нагрузку на большой поток пользователей</a:t>
            </a: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lang="ru-RU" sz="1500" dirty="0" smtClean="0">
              <a:solidFill>
                <a:schemeClr val="bg2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Масштабируемость функционала посредством </a:t>
            </a:r>
            <a:r>
              <a:rPr lang="en-US" sz="1500" b="1" dirty="0" err="1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DialogFlow</a:t>
            </a: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Масштабируемость развлекательных сервисов посредством </a:t>
            </a:r>
            <a:r>
              <a:rPr lang="en-US" sz="1500" b="1" dirty="0" err="1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VisionHub</a:t>
            </a:r>
            <a:r>
              <a:rPr lang="en-US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lang="ru-RU" sz="1500" dirty="0" smtClean="0">
              <a:solidFill>
                <a:schemeClr val="bg2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Можно </a:t>
            </a:r>
            <a:r>
              <a:rPr lang="ru" sz="1500" dirty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также организовать частный выпускной для своей </a:t>
            </a: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школы.</a:t>
            </a:r>
            <a:endParaRPr sz="1500" dirty="0">
              <a:solidFill>
                <a:schemeClr val="bg2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8"/>
          <p:cNvSpPr txBox="1">
            <a:spLocks noGrp="1"/>
          </p:cNvSpPr>
          <p:nvPr>
            <p:ph type="title"/>
          </p:nvPr>
        </p:nvSpPr>
        <p:spPr>
          <a:xfrm>
            <a:off x="504825" y="316963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bg2">
                    <a:lumMod val="50000"/>
                  </a:schemeClr>
                </a:solidFill>
              </a:rPr>
              <a:t>Состав </a:t>
            </a:r>
            <a:r>
              <a:rPr lang="ru" dirty="0" smtClean="0">
                <a:solidFill>
                  <a:schemeClr val="bg2">
                    <a:lumMod val="50000"/>
                  </a:schemeClr>
                </a:solidFill>
              </a:rPr>
              <a:t>команды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Nsuem-ai</a:t>
            </a:r>
            <a:r>
              <a:rPr lang="ru-RU" dirty="0" smtClean="0">
                <a:solidFill>
                  <a:schemeClr val="bg2">
                    <a:lumMod val="50000"/>
                  </a:schemeClr>
                </a:solidFill>
              </a:rPr>
              <a:t/>
            </a:r>
            <a:br>
              <a:rPr lang="ru-RU" dirty="0" smtClean="0">
                <a:solidFill>
                  <a:schemeClr val="bg2">
                    <a:lumMod val="50000"/>
                  </a:schemeClr>
                </a:solidFill>
              </a:rPr>
            </a:br>
            <a:r>
              <a:rPr lang="ru-RU" sz="1600" dirty="0" smtClean="0">
                <a:solidFill>
                  <a:schemeClr val="bg2">
                    <a:lumMod val="50000"/>
                  </a:schemeClr>
                </a:solidFill>
              </a:rPr>
              <a:t>(Новосибирский государственный университет экономики и управления)</a:t>
            </a:r>
            <a:endParaRPr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050" name="Picture 2" descr="https://sun9-55.userapi.com/c847020/v847020326/d4c45/wrMSsN1Rowc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562" y="1297480"/>
            <a:ext cx="2028799" cy="2962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495260" y="4286348"/>
            <a:ext cx="252184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33350" lvl="0">
              <a:buSzPts val="1500"/>
            </a:pP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Екатерина -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Data Science, </a:t>
            </a:r>
            <a:endParaRPr lang="ru-RU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133350" lvl="0">
              <a:buSzPts val="1500"/>
            </a:pP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DialogFlow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2052" name="Picture 4" descr="Максим  Кривогорницин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6997" y="1271563"/>
            <a:ext cx="2222206" cy="2988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/>
          <p:cNvSpPr/>
          <p:nvPr/>
        </p:nvSpPr>
        <p:spPr>
          <a:xfrm>
            <a:off x="2785958" y="4286348"/>
            <a:ext cx="23075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46050" lvl="0">
              <a:buSzPts val="1300"/>
            </a:pP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Максим -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highlight>
                  <a:srgbClr val="FFFFFF"/>
                </a:highlight>
              </a:rPr>
              <a:t>backend 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  <a:highlight>
                  <a:srgbClr val="FFFFFF"/>
                </a:highlight>
              </a:rPr>
              <a:t>разработчик.</a:t>
            </a:r>
            <a:endParaRPr lang="ru-RU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054" name="Picture 6" descr="https://sun9-29.userapi.com/c856016/v856016223/23c572/Xq2oMfNTmGA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12" r="27162"/>
          <a:stretch/>
        </p:blipFill>
        <p:spPr bwMode="auto">
          <a:xfrm>
            <a:off x="5731280" y="1297480"/>
            <a:ext cx="2303361" cy="2962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5457811" y="4280433"/>
            <a:ext cx="255271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46050" lvl="0">
              <a:buSzPts val="1300"/>
            </a:pP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Андрей -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highlight>
                  <a:srgbClr val="FFFFFF"/>
                </a:highlight>
              </a:rPr>
              <a:t>frontend 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  <a:highlight>
                  <a:srgbClr val="FFFFFF"/>
                </a:highlight>
              </a:rPr>
              <a:t>разработчик.</a:t>
            </a:r>
            <a:endParaRPr lang="ru-RU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75</Words>
  <Application>Microsoft Office PowerPoint</Application>
  <PresentationFormat>Экран (16:9)</PresentationFormat>
  <Paragraphs>27</Paragraphs>
  <Slides>6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2" baseType="lpstr">
      <vt:lpstr>Calibri</vt:lpstr>
      <vt:lpstr>Times New Roman</vt:lpstr>
      <vt:lpstr>-apple-system</vt:lpstr>
      <vt:lpstr>Arial</vt:lpstr>
      <vt:lpstr>Nunito</vt:lpstr>
      <vt:lpstr>Shift</vt:lpstr>
      <vt:lpstr>Приходи на выпускной! (telegram group)</vt:lpstr>
      <vt:lpstr>Полноценная программа выпускного!</vt:lpstr>
      <vt:lpstr>Возможности онлайн выпускного</vt:lpstr>
      <vt:lpstr>План монетизации</vt:lpstr>
      <vt:lpstr>Масштабируемость</vt:lpstr>
      <vt:lpstr>Состав команды Nsuem-ai (Новосибирский государственный университет экономики и управления)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Приходи на выпускной! (telegram group)</dc:title>
  <cp:lastModifiedBy>medngueu@gmail.com</cp:lastModifiedBy>
  <cp:revision>9</cp:revision>
  <dcterms:modified xsi:type="dcterms:W3CDTF">2020-06-07T07:37:15Z</dcterms:modified>
</cp:coreProperties>
</file>